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2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286" r:id="rId4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862" y="7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6D2AF03-619E-43E2-AAEB-11E12D521E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53DB8EA-0A9A-47BB-8ED0-DD7FAC24E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7BCCD9E1-3B04-4B95-97E8-8323D655D2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9E2B480F-EB8B-4A9E-B279-FFAF5549314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第三課 臺灣早餐史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DC1E0C-27D1-4C76-822F-64832D6C42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soybean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104870-45B3-4581-B446-703F4B445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黃豆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3AE60C-2297-4841-B5F9-4DF174040E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huángdòu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BAEDD8B-744F-495D-BA91-2604B6AABF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232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E6D6E4-0820-4C22-B4EC-FB7B1A9E08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substitute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B095A5D-97AB-4834-A114-22B18670E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代替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E7E5690-82D1-4E41-B54B-364430859D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dàitì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D93765-2618-401E-82D4-7D255F3F54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341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21D0314-14AB-475D-8D19-80388B5019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policy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600C500-5DA0-4650-A690-9FCE6C009E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政策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4C3FA08-2F21-4F50-A268-61FA8E335C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zhèngcè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6283B6-061E-4AE4-9EEA-E975320948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082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0CFAE08-37AF-45C9-80CC-47D35C95B0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hometown flavor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128F92-A315-4B60-A28A-0001B8BB01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家鄉味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8A23021-9404-436E-8111-5DAAE27CE8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jiāxiāngwèi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B76EDC-01D1-484D-967C-89BB972B7EF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77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E8DCD0-3ECF-46A8-94E3-7ACE2FAACD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specialty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93B7BD-056A-4BA0-BDC2-9BE79EB0DF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拿手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4018A4-A14B-4C26-84C4-C546FF0760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A71849-521D-4A1F-A188-F5E6B8701C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316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0B45A4-3B05-4907-B6A6-4E4738316A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wheat-based food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35026E1-6A31-4514-A050-41185F69C3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麵食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EA9D83-FBB8-4D09-BCAF-EC8B160A08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4BCF94C-4E8F-4C13-9C86-BF34890FC8A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128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72B5954-601A-496E-A5ED-85ABA526F5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steamed bun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42F0E4-11DE-488F-822E-AC16784619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饅頭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EADCFF9-DFD3-4F59-8D60-05A73E9038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mántou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2AAE9E7-071C-43A2-BBEA-0A5835EB2F9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648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C426BE-C086-40AB-A365-6B13DBD66B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gradually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302D4A-7F60-430E-B058-F70058D18F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漸漸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E71AD4C-5CB8-47F5-BFEB-FEFC94C64F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jiànjiàn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F043F6-DE5E-439B-B253-48B4A494943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403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A483501-81F4-4471-AB77-72E5B7B1A7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women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CDB8E52-005A-47ED-BF9F-3A3C37CBDB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婦女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30495D-9FAE-48FD-9A35-BA39C70901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fùnǚ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481815-7368-41BC-9F35-27E941D51FA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06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EC9351-7EC9-4DF6-AA81-DB5FD8E2D7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occupation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5E52FD5-43F4-402A-B3C9-8323B186EE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職業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19E76BA-D787-410A-A632-FF32D52375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E82FF97-F926-42F3-A801-0F4CAD11711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088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engage in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從事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cóngshì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533F30F-29A6-428B-AC21-F4055C3B3A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8CEDCA-A40E-4338-935F-1081059EC6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burden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DAD212-8EF0-42DD-A190-85F674DA77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負擔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00B37A-36FE-45D4-A94C-DEF611B122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fùdān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C751632-9A0C-4422-99FE-80B62378ADE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497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6687EEF-734A-4137-B8A2-A2E30767B5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truck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98D5FF-68C1-44A9-B415-2950491003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貨車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8504F08-483A-42F4-A046-20694424EB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huòchē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E1D002-7A7A-48EF-8613-41B596A0AA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9023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77BF832-5127-427B-B02F-EF76AB4D23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C555BCD-2BFE-46CB-8581-2E4FEC43D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販賣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C9EDC5-E943-4E90-BF9E-B8B9D9B790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fànmài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25942CC-0C99-42C0-BBB7-8BD70600A84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866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652B9CF-6B7B-4D32-8ED9-E272097908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low price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AF18991-0EB5-4009-869C-909E8D1F6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46CBBDE-2370-44D7-802B-DE60A4E371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píngjià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03C3B1D-39B5-4D6E-8F39-693885AC95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52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90C9ADB-2A1C-40F8-9371-45D4235450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73BD890-1532-4975-846B-7940893548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連鎖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360B20-69EB-4143-9B3A-FE10F637E1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liánsuǒ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DD90306-72BC-41AF-88E5-BEFAD58476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6150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8D43694-0E87-4C4E-8ED3-9D1E00F908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spacious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4F0859-50DA-474E-8A6C-B67306245C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寬敞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C155AB2-1D9C-4CAA-A19A-48C1C9CF74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kuānchǎng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998D5F4-F689-45C8-86B3-401E9D7402F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278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E4A24B7-C7C3-4765-9191-F5E59E6255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busy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4E5787-8BE2-4019-B126-7B9BE95A55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忙碌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4FB988F-7038-4CEC-BCFF-8DE88640E1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mánglù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73D428-C0F7-4814-AFF9-147B259D9A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262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A5323DE-5B6F-4DD4-8FA5-D7BAA055A1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wake up naturally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29248D-9DF4-4175-8FCC-73015F2EA9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自然醒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46C856-E50B-48E1-A627-91C71D655E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zìrán</a:t>
            </a:r>
            <a:r>
              <a:rPr lang="en-US" altLang="zh-TW" dirty="0"/>
              <a:t> </a:t>
            </a:r>
            <a:r>
              <a:rPr lang="en-US" altLang="zh-TW" dirty="0" err="1"/>
              <a:t>xǐng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61F96E5-689E-4033-A9BA-7F3F9AAB67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1145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928BB3-F519-4585-A2C3-3E2E866F13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fashionable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0D5543-F95D-499C-9B79-6A6E08579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時髦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D31DF4-79A3-4039-A625-A2DE7C7DEA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shímáo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E5CF1A-C2AC-4532-99A2-52A8C3C28B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7716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3BD5D3-3EA3-4AE5-9D5E-D050F55148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label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D1918A-0D31-4AA0-8D57-A04141F6A6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標示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02A82F-DD5D-4CEE-991C-75A735D019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biāoshì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6A3F06F-6594-4C11-B2E6-7F614D238B4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853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DE7BD0-1612-40B5-BDBC-5F450C9618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farming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3BA2B7D-433A-4A77-9421-ACCF953A65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農務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B97066-3830-437A-A500-0B819C7AE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nóngwù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44C357D-AA80-489D-B817-955878B7ECD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4791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AF6273-0140-42FD-8B00-68133D602A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ingredient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B7B9D2-6A7E-4075-B292-3FC6C0E544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5CEA03-76C8-47A0-BAEF-B022927A3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chéngfèn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90DECB8-141E-4EED-BE8E-1731BE8ABF7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3946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CD8F40-4883-4643-B33C-DAEF6F0A2E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calories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9F428C3-1810-415D-ADCB-15AABE718C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熱量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EE59878-5D3F-4E31-AF14-0A0D7CD108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rèliàng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8289ADA-820C-4BDD-BD9A-828FBEB005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621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838F2F-7199-437D-98AA-83198AFDF0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flavor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A08F9AA-C053-4613-BB1C-705CAAF811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口味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97AF3FB-E53B-4220-9AAC-F6E2869DE6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kǒuwèi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48949D-E42C-41F0-A90E-C722CFED02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5102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3AEE81A-FD8F-4D8A-86F5-1E972F6D52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choose, to select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EBAAD9-148F-452B-8461-86FDDF1E0F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挑選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3E672BE-73EF-409D-9875-CA330CBE98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tiāoxuǎn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BCAAF2-7669-496E-A048-BB6F8309FD8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1093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977E5E3-C517-4DC6-BD90-D1B03C767F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reflect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95ED1CB-97C2-4618-BD46-9BAE05B018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反映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A1724C6-402D-42B0-8BE3-889A4094D0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fǎnyìng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7241CA-FB22-47E2-947A-7FFD3E2CC1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8933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7BF69B-FDBA-4909-B9E8-3B5A526F9C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form, style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1ADDC58-1AD6-43A7-80C2-E40A47942B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型態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BB04462-DB21-4E1D-95E4-55A0AAC73F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xíngtài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9427A74-98F4-4F35-844C-EEABC49435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3334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9BFD694-EEFD-42F5-8105-4DE91A99BC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bright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84F7E27-B792-40BC-92F1-ED42AA199D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明亮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94FC852-E76A-41D3-B61C-D4BEC5873B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míngliàng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9048C4-1DE8-4E4F-B1DD-8A828FE5B5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3106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73C878-327C-41DD-AA01-01555592DC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evolution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B0DA7A-CCBB-4816-AB68-BD4B004795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演變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98152FD-C736-420E-931D-C71232D895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yǎnbiàn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B20936-BC6B-4B50-A636-7A3C04FB5F2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841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Nationalist government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國民政府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Guómínzhèngfǔ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8571C0C-BDE1-4FFD-80D8-AE62C87A3D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170525-6426-42C8-AD23-1B5E31821C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workforce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60474DB-A2B0-44C8-B103-277FB9B602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勞動力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C5D53D9-4A6F-4419-8F6C-2BF3E8A466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láodònglì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E2B2D9-584F-4244-8155-5F845A1666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649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F138BCE-AA27-4DBC-836A-29512A7CD9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strength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E783D9-478B-49DF-BB63-7B34A54276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力氣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A92E87-DB76-42AC-99A5-A4A025B8E1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lìqì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BF74F0C-229F-4159-8900-7A3814D883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43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A684D5-5F3B-4C18-9E3B-9F2901E161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add a little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8D519B5-E582-40CB-BC31-2639031536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BFE7CF6-5E39-4B8E-BF04-62E6901234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7E1D68-2EB8-4C98-AAB5-764A1F8C69F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103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2822D7-A070-4D3D-98E4-74568CFCB1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aid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EA9928-C476-4641-B64F-4EF2D1C9A4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援助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2E4D052-1DC9-44ED-8E12-16018B6BE5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yuánzhù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306F09-93F8-4ABE-BBA6-2736EBEDC21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635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E1E653E-B8A9-4422-BE04-8A1177717E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input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9631117-53A7-4CD7-A81E-7FC3DC92B8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輸入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CB464C5-E218-4F20-8427-1319A9DC2E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shūrù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401EF85-6C5A-4BB2-B26F-5F842A4969F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377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DD96391-AB61-4501-B4E1-0C555F68A9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flour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AD4ED60-F61F-4E60-B5AB-126A147600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麵粉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A77202-0E7C-4826-9BB4-63CB006151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miànfěn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9B69FAB-BD39-4719-9398-CCADED89D27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57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220</Words>
  <Application>Microsoft Office PowerPoint</Application>
  <PresentationFormat>寬螢幕</PresentationFormat>
  <Paragraphs>186</Paragraphs>
  <Slides>38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38</vt:i4>
      </vt:variant>
    </vt:vector>
  </HeadingPairs>
  <TitlesOfParts>
    <vt:vector size="47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從事</vt:lpstr>
      <vt:lpstr>農務</vt:lpstr>
      <vt:lpstr>勞動力</vt:lpstr>
      <vt:lpstr>力氣</vt:lpstr>
      <vt:lpstr>配</vt:lpstr>
      <vt:lpstr>援助</vt:lpstr>
      <vt:lpstr>輸入</vt:lpstr>
      <vt:lpstr>麵粉</vt:lpstr>
      <vt:lpstr>黃豆</vt:lpstr>
      <vt:lpstr>代替</vt:lpstr>
      <vt:lpstr>政策</vt:lpstr>
      <vt:lpstr>家鄉味</vt:lpstr>
      <vt:lpstr>拿手</vt:lpstr>
      <vt:lpstr>麵食</vt:lpstr>
      <vt:lpstr>饅頭</vt:lpstr>
      <vt:lpstr>漸漸</vt:lpstr>
      <vt:lpstr>婦女</vt:lpstr>
      <vt:lpstr>職業</vt:lpstr>
      <vt:lpstr>負擔</vt:lpstr>
      <vt:lpstr>貨車</vt:lpstr>
      <vt:lpstr>販賣</vt:lpstr>
      <vt:lpstr>平價</vt:lpstr>
      <vt:lpstr>連鎖</vt:lpstr>
      <vt:lpstr>寬敞</vt:lpstr>
      <vt:lpstr>忙碌</vt:lpstr>
      <vt:lpstr>自然醒</vt:lpstr>
      <vt:lpstr>時髦</vt:lpstr>
      <vt:lpstr>標示</vt:lpstr>
      <vt:lpstr>成分</vt:lpstr>
      <vt:lpstr>熱量</vt:lpstr>
      <vt:lpstr>口味</vt:lpstr>
      <vt:lpstr>挑選</vt:lpstr>
      <vt:lpstr>反映</vt:lpstr>
      <vt:lpstr>型態</vt:lpstr>
      <vt:lpstr>明亮</vt:lpstr>
      <vt:lpstr>演變</vt:lpstr>
      <vt:lpstr>國民政府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35</cp:revision>
  <dcterms:created xsi:type="dcterms:W3CDTF">2024-07-26T00:45:44Z</dcterms:created>
  <dcterms:modified xsi:type="dcterms:W3CDTF">2026-04-23T09:13:02Z</dcterms:modified>
</cp:coreProperties>
</file>